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>
        <p:scale>
          <a:sx n="94" d="100"/>
          <a:sy n="94" d="100"/>
        </p:scale>
        <p:origin x="20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D5A2-FD94-4DD3-A39E-6C3C25FE7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D1F66-0D51-43F2-AB05-8E8224A09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85934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58" y="1008381"/>
            <a:ext cx="10178322" cy="4526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mar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to:</a:t>
            </a:r>
          </a:p>
          <a:p>
            <a:pPr>
              <a:buFontTx/>
              <a:buNone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 identify the domain and range of a relation.</a:t>
            </a:r>
          </a:p>
          <a:p>
            <a:pPr>
              <a:buFontTx/>
              <a:buNone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 show relations as sets and mappings.</a:t>
            </a: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45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620" y="195492"/>
            <a:ext cx="3977946" cy="600557"/>
          </a:xfrm>
        </p:spPr>
        <p:txBody>
          <a:bodyPr>
            <a:no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254" y="841146"/>
            <a:ext cx="12039380" cy="5821362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a set of ordered pairs. </a:t>
            </a:r>
          </a:p>
          <a:p>
            <a:pPr marL="914400" lvl="2" indent="0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{(5,6),(2,7)}</a:t>
            </a:r>
          </a:p>
          <a:p>
            <a:pPr marL="0" indent="0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a relation is the set of all its x-coordinates. </a:t>
            </a:r>
          </a:p>
          <a:p>
            <a:pPr marL="0" indent="0">
              <a:buNone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a relation is the set of all its y-coordinates.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305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120" y="92075"/>
            <a:ext cx="11931759" cy="27130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the relation {(3,2), (1,6), (-2,0)},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domain and range.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444093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441" y="56251"/>
            <a:ext cx="11803117" cy="89192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relation {(2,1), (-1,3), (0,4)} can be shown by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" y="894080"/>
            <a:ext cx="3144520" cy="4191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A Table</a:t>
            </a:r>
          </a:p>
          <a:p>
            <a:pPr>
              <a:buFontTx/>
              <a:buNone/>
            </a:pP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A Mapping</a:t>
            </a:r>
          </a:p>
          <a:p>
            <a:pPr>
              <a:buFontTx/>
              <a:buNone/>
            </a:pPr>
            <a:endParaRPr lang="en-US" altLang="en-US" sz="4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5FA27F-9523-4543-8B30-D75462029D4F}"/>
              </a:ext>
            </a:extLst>
          </p:cNvPr>
          <p:cNvSpPr/>
          <p:nvPr/>
        </p:nvSpPr>
        <p:spPr>
          <a:xfrm>
            <a:off x="6061314" y="948174"/>
            <a:ext cx="24496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 Graph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7915826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8592" y="77290"/>
            <a:ext cx="11413951" cy="105949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the following table, show the relation, domain, range, mapping.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90184" y="1435097"/>
            <a:ext cx="4363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  -1	  0	  4	  7</a:t>
            </a:r>
            <a:b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	   3	  6	 -1	  3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68593" y="2273624"/>
            <a:ext cx="4206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98630" y="1396460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35712" y="1380158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25941" y="1396460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00387" y="1418794"/>
            <a:ext cx="20175" cy="1770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70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70" y="62221"/>
            <a:ext cx="1243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08512"/>
              </p:ext>
            </p:extLst>
          </p:nvPr>
        </p:nvGraphicFramePr>
        <p:xfrm>
          <a:off x="92870" y="1874520"/>
          <a:ext cx="348015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70" y="729983"/>
            <a:ext cx="1200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relation, domain, range, and mapping from the given table.</a:t>
            </a:r>
          </a:p>
        </p:txBody>
      </p:sp>
    </p:spTree>
    <p:extLst>
      <p:ext uri="{BB962C8B-B14F-4D97-AF65-F5344CB8AC3E}">
        <p14:creationId xmlns:p14="http://schemas.microsoft.com/office/powerpoint/2010/main" val="208635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816100"/>
          </a:xfrm>
        </p:spPr>
        <p:txBody>
          <a:bodyPr>
            <a:norm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domain, range, relation, graph, ordered pairs,  and mapping 	of the following table.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25921" y="2059069"/>
          <a:ext cx="270213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1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74624" y="2059069"/>
          <a:ext cx="2540002" cy="319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61193" y="2059069"/>
          <a:ext cx="26945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00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267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Retrospect</vt:lpstr>
      <vt:lpstr>Domain and Range</vt:lpstr>
      <vt:lpstr>PowerPoint Presentation</vt:lpstr>
      <vt:lpstr>Definitions</vt:lpstr>
      <vt:lpstr>EX. 1) Given the relation {(3,2), (1,6), (-2,0)}, find the domain and range.</vt:lpstr>
      <vt:lpstr>The relation {(2,1), (-1,3), (0,4)} can be shown by</vt:lpstr>
      <vt:lpstr>Ex.2)  Given the following table, show the relation, domain, range, mapping.</vt:lpstr>
      <vt:lpstr>PowerPoint Presentation</vt:lpstr>
      <vt:lpstr>Try These  Write the domain, range, relation, graph, ordered pairs,  and mapping  of the following table.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and Range</dc:title>
  <dc:creator>Michael Kuniega</dc:creator>
  <cp:lastModifiedBy>Michael Kuniega</cp:lastModifiedBy>
  <cp:revision>2</cp:revision>
  <dcterms:created xsi:type="dcterms:W3CDTF">2019-11-10T21:00:25Z</dcterms:created>
  <dcterms:modified xsi:type="dcterms:W3CDTF">2019-11-10T21:15:50Z</dcterms:modified>
</cp:coreProperties>
</file>